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3"/>
  </p:sldMasterIdLst>
  <p:notesMasterIdLst>
    <p:notesMasterId r:id="rId8"/>
  </p:notesMasterIdLst>
  <p:sldIdLst>
    <p:sldId id="256" r:id="rId4"/>
    <p:sldId id="260" r:id="rId5"/>
    <p:sldId id="262" r:id="rId6"/>
    <p:sldId id="267" r:id="rId7"/>
  </p:sldIdLst>
  <p:sldSz cx="9144000" cy="5143500" type="screen16x9"/>
  <p:notesSz cx="6858000" cy="9144000"/>
  <p:embeddedFontLst>
    <p:embeddedFont>
      <p:font typeface="Lexend" pitchFamily="2" charset="77"/>
      <p:regular r:id="rId9"/>
      <p:bold r:id="rId10"/>
    </p:embeddedFont>
    <p:embeddedFont>
      <p:font typeface="Lexend Medium" pitchFamily="2" charset="77"/>
      <p:regular r:id="rId11"/>
      <p:bold r:id="rId12"/>
    </p:embeddedFont>
    <p:embeddedFont>
      <p:font typeface="Montserrat" pitchFamily="2" charset="77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729"/>
    <a:srgbClr val="F1C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1"/>
  </p:normalViewPr>
  <p:slideViewPr>
    <p:cSldViewPr snapToGrid="0">
      <p:cViewPr varScale="1">
        <p:scale>
          <a:sx n="140" d="100"/>
          <a:sy n="140" d="100"/>
        </p:scale>
        <p:origin x="74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font" Target="fonts/font3.fntdata"/><Relationship Id="rId5" Type="http://schemas.openxmlformats.org/officeDocument/2006/relationships/slide" Target="slides/slide2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1f4b71ceb3f_0_2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1f4b71ceb3f_0_2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f4b71ceb3f_0_4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f4b71ceb3f_0_4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1f4b71ceb3f_0_10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1f4b71ceb3f_0_10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aro">
  <p:cSld name="20_Custom Layou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04CC0FF-1631-27E9-1779-15A7EE65D3AE}"/>
              </a:ext>
            </a:extLst>
          </p:cNvPr>
          <p:cNvSpPr/>
          <p:nvPr/>
        </p:nvSpPr>
        <p:spPr>
          <a:xfrm>
            <a:off x="0" y="1770"/>
            <a:ext cx="9144000" cy="4854613"/>
          </a:xfrm>
          <a:prstGeom prst="rect">
            <a:avLst/>
          </a:prstGeom>
          <a:gradFill flip="none" rotWithShape="1">
            <a:gsLst>
              <a:gs pos="0">
                <a:srgbClr val="78B729">
                  <a:shade val="30000"/>
                  <a:satMod val="115000"/>
                </a:srgbClr>
              </a:gs>
              <a:gs pos="50000">
                <a:srgbClr val="78B729">
                  <a:shade val="67500"/>
                  <a:satMod val="115000"/>
                </a:srgbClr>
              </a:gs>
              <a:gs pos="100000">
                <a:srgbClr val="78B729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6" name="Google Shape;56;p14"/>
          <p:cNvSpPr txBox="1"/>
          <p:nvPr/>
        </p:nvSpPr>
        <p:spPr>
          <a:xfrm>
            <a:off x="535952" y="1872576"/>
            <a:ext cx="3844500" cy="107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{nome do evento/campanha} </a:t>
            </a:r>
            <a:r>
              <a:rPr lang="pt-BR" sz="302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[data]</a:t>
            </a:r>
            <a:endParaRPr sz="3020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7" name="Google Shape;57;p14"/>
          <p:cNvSpPr txBox="1"/>
          <p:nvPr/>
        </p:nvSpPr>
        <p:spPr>
          <a:xfrm>
            <a:off x="574300" y="1627925"/>
            <a:ext cx="1242600" cy="3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 b="1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ROADMAP</a:t>
            </a:r>
            <a:endParaRPr sz="1300" b="1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4"/>
          <p:cNvSpPr txBox="1"/>
          <p:nvPr/>
        </p:nvSpPr>
        <p:spPr>
          <a:xfrm>
            <a:off x="527950" y="3071825"/>
            <a:ext cx="3768000" cy="5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100" dirty="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Organização das atividades digitais</a:t>
            </a:r>
            <a:endParaRPr sz="1100" dirty="0">
              <a:solidFill>
                <a:srgbClr val="FFFFF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-5" y="4854613"/>
            <a:ext cx="9144000" cy="288900"/>
          </a:xfrm>
          <a:prstGeom prst="rect">
            <a:avLst/>
          </a:prstGeom>
          <a:solidFill>
            <a:srgbClr val="F1C400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" name="Imagem 5" descr="Ícone&#10;&#10;Descrição gerada automaticamente">
            <a:extLst>
              <a:ext uri="{FF2B5EF4-FFF2-40B4-BE49-F238E27FC236}">
                <a16:creationId xmlns:a16="http://schemas.microsoft.com/office/drawing/2014/main" id="{903C2E81-72FC-8058-C1C9-88B9BC347A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7886" y="2945076"/>
            <a:ext cx="1742529" cy="174252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/>
          <p:nvPr/>
        </p:nvSpPr>
        <p:spPr>
          <a:xfrm>
            <a:off x="50" y="395400"/>
            <a:ext cx="9144000" cy="47481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00" b="1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0" name="Google Shape;100;p18"/>
          <p:cNvSpPr/>
          <p:nvPr/>
        </p:nvSpPr>
        <p:spPr>
          <a:xfrm>
            <a:off x="50" y="0"/>
            <a:ext cx="3048000" cy="3954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>
                <a:solidFill>
                  <a:schemeClr val="lt1"/>
                </a:solidFill>
                <a:latin typeface="Lexend Medium"/>
                <a:ea typeface="Lexend Medium"/>
                <a:cs typeface="Lexend Medium"/>
                <a:sym typeface="Lexend Medium"/>
              </a:rPr>
              <a:t>Planejamento</a:t>
            </a:r>
            <a:endParaRPr dirty="0">
              <a:solidFill>
                <a:schemeClr val="lt1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101" name="Google Shape;101;p18"/>
          <p:cNvSpPr/>
          <p:nvPr/>
        </p:nvSpPr>
        <p:spPr>
          <a:xfrm>
            <a:off x="3048050" y="0"/>
            <a:ext cx="3048000" cy="395400"/>
          </a:xfrm>
          <a:prstGeom prst="rect">
            <a:avLst/>
          </a:prstGeom>
          <a:solidFill>
            <a:srgbClr val="F1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>
                <a:solidFill>
                  <a:schemeClr val="lt1"/>
                </a:solidFill>
                <a:latin typeface="Lexend Medium"/>
                <a:sym typeface="Lexend Medium"/>
              </a:rPr>
              <a:t>Produção</a:t>
            </a:r>
            <a:endParaRPr dirty="0"/>
          </a:p>
        </p:txBody>
      </p:sp>
      <p:sp>
        <p:nvSpPr>
          <p:cNvPr id="102" name="Google Shape;102;p18"/>
          <p:cNvSpPr/>
          <p:nvPr/>
        </p:nvSpPr>
        <p:spPr>
          <a:xfrm>
            <a:off x="6096050" y="0"/>
            <a:ext cx="3048000" cy="395400"/>
          </a:xfrm>
          <a:prstGeom prst="rect">
            <a:avLst/>
          </a:prstGeom>
          <a:solidFill>
            <a:srgbClr val="78B72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>
                <a:solidFill>
                  <a:schemeClr val="lt1"/>
                </a:solidFill>
                <a:latin typeface="Lexend Medium"/>
                <a:ea typeface="Lexend Medium"/>
                <a:cs typeface="Lexend Medium"/>
                <a:sym typeface="Lexend Medium"/>
              </a:rPr>
              <a:t>Pós-evento/campanha</a:t>
            </a:r>
            <a:endParaRPr dirty="0"/>
          </a:p>
        </p:txBody>
      </p:sp>
      <p:sp>
        <p:nvSpPr>
          <p:cNvPr id="103" name="Google Shape;103;p18"/>
          <p:cNvSpPr/>
          <p:nvPr/>
        </p:nvSpPr>
        <p:spPr>
          <a:xfrm>
            <a:off x="589088" y="601424"/>
            <a:ext cx="1869900" cy="907967"/>
          </a:xfrm>
          <a:prstGeom prst="roundRect">
            <a:avLst>
              <a:gd name="adj" fmla="val 2486"/>
            </a:avLst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i="0" u="none" strike="noStrike" cap="non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4" name="Google Shape;104;p18"/>
          <p:cNvSpPr/>
          <p:nvPr/>
        </p:nvSpPr>
        <p:spPr>
          <a:xfrm>
            <a:off x="690038" y="697950"/>
            <a:ext cx="207300" cy="2073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pt-BR" sz="700" i="0" u="none" strike="noStrike" cap="none" dirty="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A</a:t>
            </a:r>
            <a:endParaRPr sz="700" i="0" u="none" strike="noStrike" cap="none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5" name="Google Shape;105;p18"/>
          <p:cNvSpPr txBox="1"/>
          <p:nvPr/>
        </p:nvSpPr>
        <p:spPr>
          <a:xfrm>
            <a:off x="938672" y="647625"/>
            <a:ext cx="1350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pt-BR" sz="800" dirty="0">
                <a:latin typeface="Lexend"/>
                <a:ea typeface="Lexend"/>
                <a:cs typeface="Lexend"/>
                <a:sym typeface="Lexend"/>
              </a:rPr>
              <a:t>Pauta</a:t>
            </a:r>
            <a:endParaRPr sz="8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6" name="Google Shape;106;p18"/>
          <p:cNvSpPr txBox="1"/>
          <p:nvPr/>
        </p:nvSpPr>
        <p:spPr>
          <a:xfrm>
            <a:off x="607937" y="955425"/>
            <a:ext cx="17862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lang="pt-BR" sz="600" dirty="0">
                <a:latin typeface="Lexend"/>
                <a:ea typeface="Lexend"/>
                <a:cs typeface="Lexend"/>
                <a:sym typeface="Lexend"/>
              </a:rPr>
              <a:t>Reunião 00/00</a:t>
            </a:r>
            <a:endParaRPr sz="6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7" name="Google Shape;107;p18"/>
          <p:cNvSpPr/>
          <p:nvPr/>
        </p:nvSpPr>
        <p:spPr>
          <a:xfrm>
            <a:off x="3637088" y="601424"/>
            <a:ext cx="1869900" cy="940717"/>
          </a:xfrm>
          <a:prstGeom prst="roundRect">
            <a:avLst>
              <a:gd name="adj" fmla="val 2486"/>
            </a:avLst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i="0" u="none" strike="noStrike" cap="non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8" name="Google Shape;108;p18"/>
          <p:cNvSpPr/>
          <p:nvPr/>
        </p:nvSpPr>
        <p:spPr>
          <a:xfrm>
            <a:off x="3738038" y="697950"/>
            <a:ext cx="207300" cy="207300"/>
          </a:xfrm>
          <a:prstGeom prst="roundRect">
            <a:avLst>
              <a:gd name="adj" fmla="val 16667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pt-BR" sz="700" dirty="0" err="1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B</a:t>
            </a:r>
            <a:endParaRPr sz="700" i="0" u="none" strike="noStrike" cap="none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3986672" y="647625"/>
            <a:ext cx="1350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pt-BR" sz="800" i="0" u="none" strike="noStrike" cap="none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Anúncio</a:t>
            </a:r>
            <a:endParaRPr sz="8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0" name="Google Shape;110;p18"/>
          <p:cNvSpPr txBox="1"/>
          <p:nvPr/>
        </p:nvSpPr>
        <p:spPr>
          <a:xfrm>
            <a:off x="3655937" y="955425"/>
            <a:ext cx="1786200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Quantidade, formatos e demais características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endParaRPr lang="pt-BR" sz="600" dirty="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Entregas até dia 00/00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Veiculação 00/00</a:t>
            </a:r>
            <a:endParaRPr sz="600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1" name="Google Shape;111;p18"/>
          <p:cNvSpPr/>
          <p:nvPr/>
        </p:nvSpPr>
        <p:spPr>
          <a:xfrm>
            <a:off x="6685088" y="601424"/>
            <a:ext cx="1869900" cy="907967"/>
          </a:xfrm>
          <a:prstGeom prst="roundRect">
            <a:avLst>
              <a:gd name="adj" fmla="val 2486"/>
            </a:avLst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i="0" u="none" strike="noStrike" cap="non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2" name="Google Shape;112;p18"/>
          <p:cNvSpPr/>
          <p:nvPr/>
        </p:nvSpPr>
        <p:spPr>
          <a:xfrm>
            <a:off x="6786038" y="697950"/>
            <a:ext cx="207300" cy="207300"/>
          </a:xfrm>
          <a:prstGeom prst="roundRect">
            <a:avLst>
              <a:gd name="adj" fmla="val 16667"/>
            </a:avLst>
          </a:prstGeom>
          <a:solidFill>
            <a:srgbClr val="78B729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pt-BR" sz="7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C</a:t>
            </a:r>
            <a:endParaRPr sz="700" i="0" u="none" strike="noStrike" cap="none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7034672" y="647625"/>
            <a:ext cx="1350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pt-BR" sz="800" dirty="0">
                <a:latin typeface="Lexend"/>
                <a:ea typeface="Lexend"/>
                <a:cs typeface="Lexend"/>
                <a:sym typeface="Lexend"/>
              </a:rPr>
              <a:t>Postagem</a:t>
            </a:r>
            <a:endParaRPr sz="8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4" name="Google Shape;114;p18"/>
          <p:cNvSpPr txBox="1"/>
          <p:nvPr/>
        </p:nvSpPr>
        <p:spPr>
          <a:xfrm>
            <a:off x="6703937" y="955425"/>
            <a:ext cx="1786200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Formato e demais detalhes para conteúdo de fixação do evento ou campanha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endParaRPr lang="pt-BR" sz="600" dirty="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Entrega até 00/00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Veiculação dia 00/00</a:t>
            </a:r>
            <a:endParaRPr sz="600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5" name="Google Shape;115;p18"/>
          <p:cNvSpPr/>
          <p:nvPr/>
        </p:nvSpPr>
        <p:spPr>
          <a:xfrm>
            <a:off x="6685088" y="1564299"/>
            <a:ext cx="1869900" cy="1007451"/>
          </a:xfrm>
          <a:prstGeom prst="roundRect">
            <a:avLst>
              <a:gd name="adj" fmla="val 2486"/>
            </a:avLst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i="0" u="none" strike="noStrike" cap="non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6" name="Google Shape;116;p18"/>
          <p:cNvSpPr/>
          <p:nvPr/>
        </p:nvSpPr>
        <p:spPr>
          <a:xfrm>
            <a:off x="6786038" y="1660825"/>
            <a:ext cx="207300" cy="207300"/>
          </a:xfrm>
          <a:prstGeom prst="roundRect">
            <a:avLst>
              <a:gd name="adj" fmla="val 16667"/>
            </a:avLst>
          </a:prstGeom>
          <a:solidFill>
            <a:srgbClr val="78B729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pt-BR" sz="70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</a:t>
            </a:r>
            <a:endParaRPr sz="700" i="0" u="none" strike="noStrike" cap="none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7" name="Google Shape;117;p18"/>
          <p:cNvSpPr txBox="1"/>
          <p:nvPr/>
        </p:nvSpPr>
        <p:spPr>
          <a:xfrm>
            <a:off x="7034672" y="1610500"/>
            <a:ext cx="1350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pt-BR" sz="800" dirty="0">
                <a:latin typeface="Lexend"/>
                <a:ea typeface="Lexend"/>
                <a:cs typeface="Lexend"/>
                <a:sym typeface="Lexend"/>
              </a:rPr>
              <a:t>Pesquisa</a:t>
            </a:r>
            <a:endParaRPr sz="8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8" name="Google Shape;118;p18"/>
          <p:cNvSpPr txBox="1"/>
          <p:nvPr/>
        </p:nvSpPr>
        <p:spPr>
          <a:xfrm>
            <a:off x="6703937" y="1918300"/>
            <a:ext cx="1786200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Pós-evento ou pós compra de produto/serviço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endParaRPr lang="pt-BR" sz="600" dirty="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Formato: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Envio dia 00/00</a:t>
            </a:r>
            <a:endParaRPr sz="600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9" name="Google Shape;119;p18"/>
          <p:cNvSpPr/>
          <p:nvPr/>
        </p:nvSpPr>
        <p:spPr>
          <a:xfrm>
            <a:off x="589088" y="1610499"/>
            <a:ext cx="1869900" cy="907967"/>
          </a:xfrm>
          <a:prstGeom prst="roundRect">
            <a:avLst>
              <a:gd name="adj" fmla="val 2486"/>
            </a:avLst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i="0" u="none" strike="noStrike" cap="non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0" name="Google Shape;120;p18"/>
          <p:cNvSpPr/>
          <p:nvPr/>
        </p:nvSpPr>
        <p:spPr>
          <a:xfrm>
            <a:off x="690038" y="1707025"/>
            <a:ext cx="207300" cy="2073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pt-BR" sz="700" i="0" u="none" strike="noStrike" cap="none" dirty="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A</a:t>
            </a:r>
            <a:endParaRPr sz="700" i="0" u="none" strike="noStrike" cap="none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938672" y="1656700"/>
            <a:ext cx="1350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pt-BR" sz="800" dirty="0">
                <a:latin typeface="Lexend"/>
                <a:ea typeface="Lexend"/>
                <a:cs typeface="Lexend"/>
                <a:sym typeface="Lexend"/>
              </a:rPr>
              <a:t>Orçamento</a:t>
            </a:r>
            <a:endParaRPr sz="8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2" name="Google Shape;122;p18"/>
          <p:cNvSpPr txBox="1"/>
          <p:nvPr/>
        </p:nvSpPr>
        <p:spPr>
          <a:xfrm>
            <a:off x="607937" y="1964500"/>
            <a:ext cx="17862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Enviado 00/00</a:t>
            </a:r>
            <a:endParaRPr sz="600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" name="Google Shape;119;p18">
            <a:extLst>
              <a:ext uri="{FF2B5EF4-FFF2-40B4-BE49-F238E27FC236}">
                <a16:creationId xmlns:a16="http://schemas.microsoft.com/office/drawing/2014/main" id="{F48E94A1-8BC9-E0F5-6777-851A96F42F9A}"/>
              </a:ext>
            </a:extLst>
          </p:cNvPr>
          <p:cNvSpPr/>
          <p:nvPr/>
        </p:nvSpPr>
        <p:spPr>
          <a:xfrm>
            <a:off x="589013" y="2608186"/>
            <a:ext cx="1869900" cy="907967"/>
          </a:xfrm>
          <a:prstGeom prst="roundRect">
            <a:avLst>
              <a:gd name="adj" fmla="val 2486"/>
            </a:avLst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i="0" u="none" strike="noStrike" cap="non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" name="Google Shape;120;p18">
            <a:extLst>
              <a:ext uri="{FF2B5EF4-FFF2-40B4-BE49-F238E27FC236}">
                <a16:creationId xmlns:a16="http://schemas.microsoft.com/office/drawing/2014/main" id="{F06BF8DF-23B6-5934-3FB8-0D86013D3DA9}"/>
              </a:ext>
            </a:extLst>
          </p:cNvPr>
          <p:cNvSpPr/>
          <p:nvPr/>
        </p:nvSpPr>
        <p:spPr>
          <a:xfrm>
            <a:off x="689963" y="2704712"/>
            <a:ext cx="207300" cy="207300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pt-BR" sz="700" i="0" u="none" strike="noStrike" cap="none" dirty="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A</a:t>
            </a:r>
            <a:endParaRPr sz="700" i="0" u="none" strike="noStrike" cap="none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" name="Google Shape;121;p18">
            <a:extLst>
              <a:ext uri="{FF2B5EF4-FFF2-40B4-BE49-F238E27FC236}">
                <a16:creationId xmlns:a16="http://schemas.microsoft.com/office/drawing/2014/main" id="{C86A2EF6-77C6-52DE-7EC0-71496B1D66C0}"/>
              </a:ext>
            </a:extLst>
          </p:cNvPr>
          <p:cNvSpPr txBox="1"/>
          <p:nvPr/>
        </p:nvSpPr>
        <p:spPr>
          <a:xfrm>
            <a:off x="938597" y="2654387"/>
            <a:ext cx="1350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pt-BR" sz="800" dirty="0">
                <a:latin typeface="Lexend"/>
                <a:ea typeface="Lexend"/>
                <a:cs typeface="Lexend"/>
                <a:sym typeface="Lexend"/>
              </a:rPr>
              <a:t>Briefing</a:t>
            </a:r>
            <a:endParaRPr sz="8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5" name="Google Shape;122;p18">
            <a:extLst>
              <a:ext uri="{FF2B5EF4-FFF2-40B4-BE49-F238E27FC236}">
                <a16:creationId xmlns:a16="http://schemas.microsoft.com/office/drawing/2014/main" id="{0F83C49D-8485-F8D6-2941-F9FA300E1975}"/>
              </a:ext>
            </a:extLst>
          </p:cNvPr>
          <p:cNvSpPr txBox="1"/>
          <p:nvPr/>
        </p:nvSpPr>
        <p:spPr>
          <a:xfrm>
            <a:off x="607862" y="2962187"/>
            <a:ext cx="17862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Contato/ responsável: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Questionário enviado 00/00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Questionário respondido 00/00</a:t>
            </a:r>
            <a:endParaRPr sz="600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" name="Google Shape;107;p18">
            <a:extLst>
              <a:ext uri="{FF2B5EF4-FFF2-40B4-BE49-F238E27FC236}">
                <a16:creationId xmlns:a16="http://schemas.microsoft.com/office/drawing/2014/main" id="{8054F3AF-8D03-B539-A2E1-A6B636ABA812}"/>
              </a:ext>
            </a:extLst>
          </p:cNvPr>
          <p:cNvSpPr/>
          <p:nvPr/>
        </p:nvSpPr>
        <p:spPr>
          <a:xfrm>
            <a:off x="3655937" y="1610499"/>
            <a:ext cx="1869900" cy="940717"/>
          </a:xfrm>
          <a:prstGeom prst="roundRect">
            <a:avLst>
              <a:gd name="adj" fmla="val 2486"/>
            </a:avLst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i="0" u="none" strike="noStrike" cap="non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" name="Google Shape;108;p18">
            <a:extLst>
              <a:ext uri="{FF2B5EF4-FFF2-40B4-BE49-F238E27FC236}">
                <a16:creationId xmlns:a16="http://schemas.microsoft.com/office/drawing/2014/main" id="{D85D4903-08A4-23BC-E01C-70F82D2A1ED7}"/>
              </a:ext>
            </a:extLst>
          </p:cNvPr>
          <p:cNvSpPr/>
          <p:nvPr/>
        </p:nvSpPr>
        <p:spPr>
          <a:xfrm>
            <a:off x="3756887" y="1707025"/>
            <a:ext cx="207300" cy="207300"/>
          </a:xfrm>
          <a:prstGeom prst="roundRect">
            <a:avLst>
              <a:gd name="adj" fmla="val 16667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pt-BR" sz="700" dirty="0" err="1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B</a:t>
            </a:r>
            <a:endParaRPr sz="700" i="0" u="none" strike="noStrike" cap="none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8" name="Google Shape;109;p18">
            <a:extLst>
              <a:ext uri="{FF2B5EF4-FFF2-40B4-BE49-F238E27FC236}">
                <a16:creationId xmlns:a16="http://schemas.microsoft.com/office/drawing/2014/main" id="{539231E1-4FD0-FE7C-B4C3-BACCC9C9F133}"/>
              </a:ext>
            </a:extLst>
          </p:cNvPr>
          <p:cNvSpPr txBox="1"/>
          <p:nvPr/>
        </p:nvSpPr>
        <p:spPr>
          <a:xfrm>
            <a:off x="4005521" y="1656700"/>
            <a:ext cx="1350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pt-BR" sz="800" dirty="0">
                <a:latin typeface="Lexend"/>
                <a:ea typeface="Lexend"/>
                <a:cs typeface="Lexend"/>
                <a:sym typeface="Lexend"/>
              </a:rPr>
              <a:t>Contagem Regressiva</a:t>
            </a:r>
            <a:endParaRPr sz="8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9" name="Google Shape;110;p18">
            <a:extLst>
              <a:ext uri="{FF2B5EF4-FFF2-40B4-BE49-F238E27FC236}">
                <a16:creationId xmlns:a16="http://schemas.microsoft.com/office/drawing/2014/main" id="{06C2E008-B777-1194-F3DE-0F2F605249EF}"/>
              </a:ext>
            </a:extLst>
          </p:cNvPr>
          <p:cNvSpPr txBox="1"/>
          <p:nvPr/>
        </p:nvSpPr>
        <p:spPr>
          <a:xfrm>
            <a:off x="3674786" y="1964500"/>
            <a:ext cx="1786200" cy="55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Formatos de anúncios próximos ao evento/lançamento da campanha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endParaRPr lang="pt-BR" sz="600" dirty="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Veiculação 00/00</a:t>
            </a:r>
            <a:endParaRPr sz="600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" name="Google Shape;107;p18">
            <a:extLst>
              <a:ext uri="{FF2B5EF4-FFF2-40B4-BE49-F238E27FC236}">
                <a16:creationId xmlns:a16="http://schemas.microsoft.com/office/drawing/2014/main" id="{3482C00B-1B66-44AE-AA5E-9D5E6918016A}"/>
              </a:ext>
            </a:extLst>
          </p:cNvPr>
          <p:cNvSpPr/>
          <p:nvPr/>
        </p:nvSpPr>
        <p:spPr>
          <a:xfrm>
            <a:off x="3655376" y="2608354"/>
            <a:ext cx="1869900" cy="1009940"/>
          </a:xfrm>
          <a:prstGeom prst="roundRect">
            <a:avLst>
              <a:gd name="adj" fmla="val 2486"/>
            </a:avLst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i="0" u="none" strike="noStrike" cap="non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" name="Google Shape;108;p18">
            <a:extLst>
              <a:ext uri="{FF2B5EF4-FFF2-40B4-BE49-F238E27FC236}">
                <a16:creationId xmlns:a16="http://schemas.microsoft.com/office/drawing/2014/main" id="{B2BCEA96-3BD9-DE21-5326-1B9117C66C99}"/>
              </a:ext>
            </a:extLst>
          </p:cNvPr>
          <p:cNvSpPr/>
          <p:nvPr/>
        </p:nvSpPr>
        <p:spPr>
          <a:xfrm>
            <a:off x="3738038" y="2704879"/>
            <a:ext cx="207300" cy="207300"/>
          </a:xfrm>
          <a:prstGeom prst="roundRect">
            <a:avLst>
              <a:gd name="adj" fmla="val 16667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pt-BR" sz="700" dirty="0" err="1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B</a:t>
            </a:r>
            <a:endParaRPr sz="700" i="0" u="none" strike="noStrike" cap="none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" name="Google Shape;109;p18">
            <a:extLst>
              <a:ext uri="{FF2B5EF4-FFF2-40B4-BE49-F238E27FC236}">
                <a16:creationId xmlns:a16="http://schemas.microsoft.com/office/drawing/2014/main" id="{92E1E16B-4E7A-8717-F861-AE28562C0408}"/>
              </a:ext>
            </a:extLst>
          </p:cNvPr>
          <p:cNvSpPr txBox="1"/>
          <p:nvPr/>
        </p:nvSpPr>
        <p:spPr>
          <a:xfrm>
            <a:off x="3986672" y="2654554"/>
            <a:ext cx="1350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pt-BR" sz="800" i="0" u="none" strike="noStrike" cap="none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Vídeos</a:t>
            </a:r>
            <a:endParaRPr sz="8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" name="Google Shape;110;p18">
            <a:extLst>
              <a:ext uri="{FF2B5EF4-FFF2-40B4-BE49-F238E27FC236}">
                <a16:creationId xmlns:a16="http://schemas.microsoft.com/office/drawing/2014/main" id="{F34D1D0C-A521-7E04-09D8-76366B185C73}"/>
              </a:ext>
            </a:extLst>
          </p:cNvPr>
          <p:cNvSpPr txBox="1"/>
          <p:nvPr/>
        </p:nvSpPr>
        <p:spPr>
          <a:xfrm>
            <a:off x="3655937" y="2962354"/>
            <a:ext cx="1786200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</a:pPr>
            <a:r>
              <a:rPr lang="pt-BR" sz="600" dirty="0">
                <a:latin typeface="Lexend"/>
                <a:ea typeface="Lexend"/>
                <a:cs typeface="Lexend"/>
                <a:sym typeface="Lexend"/>
              </a:rPr>
              <a:t>Temas, formatos, detalhes gravações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</a:pPr>
            <a:endParaRPr lang="pt-BR" sz="600" dirty="0">
              <a:latin typeface="Lexend"/>
              <a:ea typeface="Lexend"/>
              <a:cs typeface="Lexend"/>
              <a:sym typeface="Lexend"/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</a:pPr>
            <a:r>
              <a:rPr lang="pt-BR" sz="600" dirty="0">
                <a:latin typeface="Lexend"/>
                <a:ea typeface="Lexend"/>
                <a:cs typeface="Lexend"/>
                <a:sym typeface="Lexend"/>
              </a:rPr>
              <a:t>Entregas até dia 00/00</a:t>
            </a:r>
          </a:p>
          <a:p>
            <a:pPr>
              <a:buClr>
                <a:schemeClr val="dk1"/>
              </a:buClr>
              <a:buSzPts val="600"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Veiculação 00/00</a:t>
            </a:r>
            <a:endParaRPr lang="pt-BR" sz="600" dirty="0">
              <a:latin typeface="Lexend"/>
              <a:ea typeface="Lexend"/>
              <a:cs typeface="Lexend"/>
              <a:sym typeface="Lexend"/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</a:pPr>
            <a:endParaRPr sz="600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" name="Google Shape;107;p18">
            <a:extLst>
              <a:ext uri="{FF2B5EF4-FFF2-40B4-BE49-F238E27FC236}">
                <a16:creationId xmlns:a16="http://schemas.microsoft.com/office/drawing/2014/main" id="{40F4906D-E34B-4F19-1565-CA0CE17A56EA}"/>
              </a:ext>
            </a:extLst>
          </p:cNvPr>
          <p:cNvSpPr/>
          <p:nvPr/>
        </p:nvSpPr>
        <p:spPr>
          <a:xfrm>
            <a:off x="3655376" y="3679366"/>
            <a:ext cx="1869900" cy="940717"/>
          </a:xfrm>
          <a:prstGeom prst="roundRect">
            <a:avLst>
              <a:gd name="adj" fmla="val 2486"/>
            </a:avLst>
          </a:prstGeom>
          <a:solidFill>
            <a:srgbClr val="FFFFFF"/>
          </a:solidFill>
          <a:ln>
            <a:noFill/>
          </a:ln>
          <a:effectLst>
            <a:outerShdw blurRad="57150" dist="19050" dir="5400000" algn="bl" rotWithShape="0">
              <a:srgbClr val="000000">
                <a:alpha val="149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endParaRPr sz="700" i="0" u="none" strike="noStrike" cap="none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" name="Google Shape;108;p18">
            <a:extLst>
              <a:ext uri="{FF2B5EF4-FFF2-40B4-BE49-F238E27FC236}">
                <a16:creationId xmlns:a16="http://schemas.microsoft.com/office/drawing/2014/main" id="{12DAB337-5ACE-06BB-39C5-03F3A723062D}"/>
              </a:ext>
            </a:extLst>
          </p:cNvPr>
          <p:cNvSpPr/>
          <p:nvPr/>
        </p:nvSpPr>
        <p:spPr>
          <a:xfrm>
            <a:off x="3756326" y="3775892"/>
            <a:ext cx="207300" cy="207300"/>
          </a:xfrm>
          <a:prstGeom prst="roundRect">
            <a:avLst>
              <a:gd name="adj" fmla="val 16667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lang="pt-BR" sz="700" dirty="0" err="1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B</a:t>
            </a:r>
            <a:endParaRPr sz="700" i="0" u="none" strike="noStrike" cap="none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" name="Google Shape;109;p18">
            <a:extLst>
              <a:ext uri="{FF2B5EF4-FFF2-40B4-BE49-F238E27FC236}">
                <a16:creationId xmlns:a16="http://schemas.microsoft.com/office/drawing/2014/main" id="{57498085-631B-53FF-FB16-BE7F67E1197E}"/>
              </a:ext>
            </a:extLst>
          </p:cNvPr>
          <p:cNvSpPr txBox="1"/>
          <p:nvPr/>
        </p:nvSpPr>
        <p:spPr>
          <a:xfrm>
            <a:off x="4004960" y="3725567"/>
            <a:ext cx="13509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pt-BR" sz="800" i="0" u="none" strike="noStrike" cap="none" dirty="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Release/ Matéria</a:t>
            </a:r>
            <a:endParaRPr sz="800" i="0" u="none" strike="noStrike" cap="none" dirty="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" name="Google Shape;110;p18">
            <a:extLst>
              <a:ext uri="{FF2B5EF4-FFF2-40B4-BE49-F238E27FC236}">
                <a16:creationId xmlns:a16="http://schemas.microsoft.com/office/drawing/2014/main" id="{31013848-6598-D699-1A66-9AD544341BBE}"/>
              </a:ext>
            </a:extLst>
          </p:cNvPr>
          <p:cNvSpPr txBox="1"/>
          <p:nvPr/>
        </p:nvSpPr>
        <p:spPr>
          <a:xfrm>
            <a:off x="3674225" y="4033367"/>
            <a:ext cx="1786200" cy="6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Entrevistados, dados e imagens</a:t>
            </a:r>
          </a:p>
          <a:p>
            <a:pPr>
              <a:buClr>
                <a:schemeClr val="dk1"/>
              </a:buClr>
              <a:buSzPts val="600"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Contato/ responsável: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endParaRPr lang="pt-BR" sz="600" dirty="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Entrega até 00/00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"/>
              <a:buFont typeface="Arial"/>
              <a:buNone/>
            </a:pPr>
            <a:r>
              <a:rPr lang="pt-BR" sz="600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Veiculação dia 00/00</a:t>
            </a:r>
            <a:endParaRPr sz="600" dirty="0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0"/>
          <p:cNvSpPr/>
          <p:nvPr/>
        </p:nvSpPr>
        <p:spPr>
          <a:xfrm>
            <a:off x="-5025" y="590700"/>
            <a:ext cx="9149100" cy="4158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0"/>
          <p:cNvSpPr/>
          <p:nvPr/>
        </p:nvSpPr>
        <p:spPr>
          <a:xfrm>
            <a:off x="-5175" y="0"/>
            <a:ext cx="9149100" cy="590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grpSp>
        <p:nvGrpSpPr>
          <p:cNvPr id="142" name="Google Shape;142;p20"/>
          <p:cNvGrpSpPr/>
          <p:nvPr/>
        </p:nvGrpSpPr>
        <p:grpSpPr>
          <a:xfrm>
            <a:off x="347026" y="590659"/>
            <a:ext cx="8499138" cy="4158394"/>
            <a:chOff x="694050" y="994525"/>
            <a:chExt cx="16998275" cy="9292500"/>
          </a:xfrm>
        </p:grpSpPr>
        <p:cxnSp>
          <p:nvCxnSpPr>
            <p:cNvPr id="143" name="Google Shape;143;p20"/>
            <p:cNvCxnSpPr/>
            <p:nvPr/>
          </p:nvCxnSpPr>
          <p:spPr>
            <a:xfrm>
              <a:off x="1004544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4" name="Google Shape;144;p20"/>
            <p:cNvCxnSpPr/>
            <p:nvPr/>
          </p:nvCxnSpPr>
          <p:spPr>
            <a:xfrm>
              <a:off x="1160493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5" name="Google Shape;145;p20"/>
            <p:cNvCxnSpPr/>
            <p:nvPr/>
          </p:nvCxnSpPr>
          <p:spPr>
            <a:xfrm>
              <a:off x="1316442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6" name="Google Shape;146;p20"/>
            <p:cNvCxnSpPr/>
            <p:nvPr/>
          </p:nvCxnSpPr>
          <p:spPr>
            <a:xfrm>
              <a:off x="1472391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7" name="Google Shape;147;p20"/>
            <p:cNvCxnSpPr/>
            <p:nvPr/>
          </p:nvCxnSpPr>
          <p:spPr>
            <a:xfrm>
              <a:off x="1628340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8" name="Google Shape;148;p20"/>
            <p:cNvCxnSpPr/>
            <p:nvPr/>
          </p:nvCxnSpPr>
          <p:spPr>
            <a:xfrm>
              <a:off x="69405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49" name="Google Shape;149;p20"/>
            <p:cNvCxnSpPr/>
            <p:nvPr/>
          </p:nvCxnSpPr>
          <p:spPr>
            <a:xfrm>
              <a:off x="224799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0" name="Google Shape;150;p20"/>
            <p:cNvCxnSpPr/>
            <p:nvPr/>
          </p:nvCxnSpPr>
          <p:spPr>
            <a:xfrm>
              <a:off x="380748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1" name="Google Shape;151;p20"/>
            <p:cNvCxnSpPr/>
            <p:nvPr/>
          </p:nvCxnSpPr>
          <p:spPr>
            <a:xfrm>
              <a:off x="536697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2" name="Google Shape;152;p20"/>
            <p:cNvCxnSpPr/>
            <p:nvPr/>
          </p:nvCxnSpPr>
          <p:spPr>
            <a:xfrm>
              <a:off x="692646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3" name="Google Shape;153;p20"/>
            <p:cNvCxnSpPr/>
            <p:nvPr/>
          </p:nvCxnSpPr>
          <p:spPr>
            <a:xfrm>
              <a:off x="8485950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  <p:cxnSp>
          <p:nvCxnSpPr>
            <p:cNvPr id="154" name="Google Shape;154;p20"/>
            <p:cNvCxnSpPr/>
            <p:nvPr/>
          </p:nvCxnSpPr>
          <p:spPr>
            <a:xfrm>
              <a:off x="17692325" y="994525"/>
              <a:ext cx="0" cy="9292500"/>
            </a:xfrm>
            <a:prstGeom prst="straightConnector1">
              <a:avLst/>
            </a:prstGeom>
            <a:noFill/>
            <a:ln w="19050" cap="flat" cmpd="sng">
              <a:solidFill>
                <a:srgbClr val="999999"/>
              </a:solidFill>
              <a:prstDash val="dot"/>
              <a:round/>
              <a:headEnd type="none" w="med" len="med"/>
              <a:tailEnd type="none" w="med" len="med"/>
            </a:ln>
          </p:spPr>
        </p:cxnSp>
      </p:grpSp>
      <p:sp>
        <p:nvSpPr>
          <p:cNvPr id="155" name="Google Shape;155;p20"/>
          <p:cNvSpPr txBox="1"/>
          <p:nvPr/>
        </p:nvSpPr>
        <p:spPr>
          <a:xfrm>
            <a:off x="125024" y="220213"/>
            <a:ext cx="517881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6" name="Google Shape;156;p20"/>
          <p:cNvSpPr txBox="1"/>
          <p:nvPr/>
        </p:nvSpPr>
        <p:spPr>
          <a:xfrm>
            <a:off x="903381" y="220213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1" name="Google Shape;161;p20"/>
          <p:cNvSpPr/>
          <p:nvPr/>
        </p:nvSpPr>
        <p:spPr>
          <a:xfrm>
            <a:off x="35538" y="849017"/>
            <a:ext cx="946764" cy="316200"/>
          </a:xfrm>
          <a:prstGeom prst="roundRect">
            <a:avLst>
              <a:gd name="adj" fmla="val 9058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62" name="Google Shape;162;p20"/>
          <p:cNvSpPr txBox="1"/>
          <p:nvPr/>
        </p:nvSpPr>
        <p:spPr>
          <a:xfrm>
            <a:off x="236544" y="806078"/>
            <a:ext cx="1039278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Questionário (envio)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3" name="Google Shape;163;p20"/>
          <p:cNvSpPr/>
          <p:nvPr/>
        </p:nvSpPr>
        <p:spPr>
          <a:xfrm>
            <a:off x="-5175" y="4749838"/>
            <a:ext cx="9149100" cy="393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20"/>
          <p:cNvSpPr txBox="1"/>
          <p:nvPr/>
        </p:nvSpPr>
        <p:spPr>
          <a:xfrm>
            <a:off x="6872" y="-89"/>
            <a:ext cx="664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dirty="0">
                <a:latin typeface="Lexend"/>
                <a:ea typeface="Lexend"/>
                <a:cs typeface="Lexend"/>
                <a:sym typeface="Lexend"/>
              </a:rPr>
              <a:t>MÊS/ANO</a:t>
            </a:r>
            <a:endParaRPr sz="600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4" name="Google Shape;174;p20"/>
          <p:cNvSpPr/>
          <p:nvPr/>
        </p:nvSpPr>
        <p:spPr>
          <a:xfrm>
            <a:off x="62697" y="906067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5" name="Google Shape;17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328" y="964699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0"/>
          <p:cNvSpPr/>
          <p:nvPr/>
        </p:nvSpPr>
        <p:spPr>
          <a:xfrm>
            <a:off x="117527" y="1288009"/>
            <a:ext cx="1403772" cy="316200"/>
          </a:xfrm>
          <a:prstGeom prst="roundRect">
            <a:avLst>
              <a:gd name="adj" fmla="val 9058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177" name="Google Shape;177;p20"/>
          <p:cNvSpPr txBox="1"/>
          <p:nvPr/>
        </p:nvSpPr>
        <p:spPr>
          <a:xfrm>
            <a:off x="391291" y="1247475"/>
            <a:ext cx="140639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Post anúncio + Capas + contagem (envio)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8" name="Google Shape;178;p20"/>
          <p:cNvSpPr/>
          <p:nvPr/>
        </p:nvSpPr>
        <p:spPr>
          <a:xfrm>
            <a:off x="175811" y="1345059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9" name="Google Shape;17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4443" y="1403691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0"/>
          <p:cNvSpPr/>
          <p:nvPr/>
        </p:nvSpPr>
        <p:spPr>
          <a:xfrm>
            <a:off x="3280299" y="1666248"/>
            <a:ext cx="1936800" cy="316200"/>
          </a:xfrm>
          <a:prstGeom prst="roundRect">
            <a:avLst>
              <a:gd name="adj" fmla="val 9058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181" name="Google Shape;181;p20"/>
          <p:cNvSpPr txBox="1"/>
          <p:nvPr/>
        </p:nvSpPr>
        <p:spPr>
          <a:xfrm>
            <a:off x="3621161" y="1671944"/>
            <a:ext cx="1711491" cy="307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8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Stories contagem regressiva</a:t>
            </a:r>
            <a:endParaRPr sz="8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2" name="Google Shape;182;p20"/>
          <p:cNvSpPr/>
          <p:nvPr/>
        </p:nvSpPr>
        <p:spPr>
          <a:xfrm>
            <a:off x="3395853" y="1724869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3" name="Google Shape;18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54485" y="1783501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20"/>
          <p:cNvSpPr txBox="1"/>
          <p:nvPr/>
        </p:nvSpPr>
        <p:spPr>
          <a:xfrm>
            <a:off x="188954" y="4792750"/>
            <a:ext cx="34563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1" dirty="0">
                <a:solidFill>
                  <a:schemeClr val="dk1"/>
                </a:solidFill>
                <a:latin typeface="Lexend"/>
                <a:ea typeface="Lexend"/>
                <a:cs typeface="Lexend"/>
                <a:sym typeface="Lexend"/>
              </a:rPr>
              <a:t>NOME DO EVENTO OU CAMPANHA</a:t>
            </a:r>
            <a:endParaRPr sz="1000" b="1" dirty="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" name="Google Shape;161;p20">
            <a:extLst>
              <a:ext uri="{FF2B5EF4-FFF2-40B4-BE49-F238E27FC236}">
                <a16:creationId xmlns:a16="http://schemas.microsoft.com/office/drawing/2014/main" id="{39FF40A6-105C-1062-0A5A-D4AAA1125CA2}"/>
              </a:ext>
            </a:extLst>
          </p:cNvPr>
          <p:cNvSpPr/>
          <p:nvPr/>
        </p:nvSpPr>
        <p:spPr>
          <a:xfrm>
            <a:off x="1313206" y="838629"/>
            <a:ext cx="946764" cy="316200"/>
          </a:xfrm>
          <a:prstGeom prst="roundRect">
            <a:avLst>
              <a:gd name="adj" fmla="val 9058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" name="Google Shape;174;p20">
            <a:extLst>
              <a:ext uri="{FF2B5EF4-FFF2-40B4-BE49-F238E27FC236}">
                <a16:creationId xmlns:a16="http://schemas.microsoft.com/office/drawing/2014/main" id="{A18E89CB-3F53-0552-708A-75E14B7F7989}"/>
              </a:ext>
            </a:extLst>
          </p:cNvPr>
          <p:cNvSpPr/>
          <p:nvPr/>
        </p:nvSpPr>
        <p:spPr>
          <a:xfrm>
            <a:off x="1340365" y="895679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" name="Google Shape;175;p20">
            <a:extLst>
              <a:ext uri="{FF2B5EF4-FFF2-40B4-BE49-F238E27FC236}">
                <a16:creationId xmlns:a16="http://schemas.microsoft.com/office/drawing/2014/main" id="{FDF65B4A-30F9-81AE-4DC4-F9152D80781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98996" y="954311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162;p20">
            <a:extLst>
              <a:ext uri="{FF2B5EF4-FFF2-40B4-BE49-F238E27FC236}">
                <a16:creationId xmlns:a16="http://schemas.microsoft.com/office/drawing/2014/main" id="{83A7BA27-A71B-1075-5AEB-91C673588D35}"/>
              </a:ext>
            </a:extLst>
          </p:cNvPr>
          <p:cNvSpPr txBox="1"/>
          <p:nvPr/>
        </p:nvSpPr>
        <p:spPr>
          <a:xfrm>
            <a:off x="1521299" y="804992"/>
            <a:ext cx="1039278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Questionário (recebimento)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7" name="Google Shape;176;p20">
            <a:extLst>
              <a:ext uri="{FF2B5EF4-FFF2-40B4-BE49-F238E27FC236}">
                <a16:creationId xmlns:a16="http://schemas.microsoft.com/office/drawing/2014/main" id="{4B537BDD-E9F9-FB9D-2105-7CBFD1914CD7}"/>
              </a:ext>
            </a:extLst>
          </p:cNvPr>
          <p:cNvSpPr/>
          <p:nvPr/>
        </p:nvSpPr>
        <p:spPr>
          <a:xfrm>
            <a:off x="1575441" y="1288009"/>
            <a:ext cx="1039278" cy="316200"/>
          </a:xfrm>
          <a:prstGeom prst="roundRect">
            <a:avLst>
              <a:gd name="adj" fmla="val 9058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8" name="Google Shape;178;p20">
            <a:extLst>
              <a:ext uri="{FF2B5EF4-FFF2-40B4-BE49-F238E27FC236}">
                <a16:creationId xmlns:a16="http://schemas.microsoft.com/office/drawing/2014/main" id="{74623E64-51BD-AD56-2289-914D7AE606D1}"/>
              </a:ext>
            </a:extLst>
          </p:cNvPr>
          <p:cNvSpPr/>
          <p:nvPr/>
        </p:nvSpPr>
        <p:spPr>
          <a:xfrm>
            <a:off x="1623703" y="1345059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" name="Google Shape;179;p20">
            <a:extLst>
              <a:ext uri="{FF2B5EF4-FFF2-40B4-BE49-F238E27FC236}">
                <a16:creationId xmlns:a16="http://schemas.microsoft.com/office/drawing/2014/main" id="{29832808-CB57-63E3-41AF-00FC2B5E8BE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82335" y="1403691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77;p20">
            <a:extLst>
              <a:ext uri="{FF2B5EF4-FFF2-40B4-BE49-F238E27FC236}">
                <a16:creationId xmlns:a16="http://schemas.microsoft.com/office/drawing/2014/main" id="{04BAC023-BF41-E45F-396C-08554E29EA25}"/>
              </a:ext>
            </a:extLst>
          </p:cNvPr>
          <p:cNvSpPr txBox="1"/>
          <p:nvPr/>
        </p:nvSpPr>
        <p:spPr>
          <a:xfrm>
            <a:off x="1781147" y="1252960"/>
            <a:ext cx="140639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Post anúncio +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Capas  (postar)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" name="Google Shape;176;p20">
            <a:extLst>
              <a:ext uri="{FF2B5EF4-FFF2-40B4-BE49-F238E27FC236}">
                <a16:creationId xmlns:a16="http://schemas.microsoft.com/office/drawing/2014/main" id="{2871646E-E688-304D-542A-2251751C50E2}"/>
              </a:ext>
            </a:extLst>
          </p:cNvPr>
          <p:cNvSpPr/>
          <p:nvPr/>
        </p:nvSpPr>
        <p:spPr>
          <a:xfrm>
            <a:off x="1219730" y="2056444"/>
            <a:ext cx="1405169" cy="316200"/>
          </a:xfrm>
          <a:prstGeom prst="roundRect">
            <a:avLst>
              <a:gd name="adj" fmla="val 9058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16" name="Google Shape;178;p20">
            <a:extLst>
              <a:ext uri="{FF2B5EF4-FFF2-40B4-BE49-F238E27FC236}">
                <a16:creationId xmlns:a16="http://schemas.microsoft.com/office/drawing/2014/main" id="{1DC4E286-A4CC-602A-D564-41795FA6543B}"/>
              </a:ext>
            </a:extLst>
          </p:cNvPr>
          <p:cNvSpPr/>
          <p:nvPr/>
        </p:nvSpPr>
        <p:spPr>
          <a:xfrm>
            <a:off x="1278015" y="2113494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7" name="Google Shape;179;p20">
            <a:extLst>
              <a:ext uri="{FF2B5EF4-FFF2-40B4-BE49-F238E27FC236}">
                <a16:creationId xmlns:a16="http://schemas.microsoft.com/office/drawing/2014/main" id="{83954873-84B0-C6B4-B400-75CD78276F6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36647" y="2172126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77;p20">
            <a:extLst>
              <a:ext uri="{FF2B5EF4-FFF2-40B4-BE49-F238E27FC236}">
                <a16:creationId xmlns:a16="http://schemas.microsoft.com/office/drawing/2014/main" id="{0CAA3445-E863-B300-72C4-F7AB87396EB2}"/>
              </a:ext>
            </a:extLst>
          </p:cNvPr>
          <p:cNvSpPr txBox="1"/>
          <p:nvPr/>
        </p:nvSpPr>
        <p:spPr>
          <a:xfrm>
            <a:off x="1492789" y="2023189"/>
            <a:ext cx="140639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Vídeos aquecimento e produtos (envio)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" name="Google Shape;180;p20">
            <a:extLst>
              <a:ext uri="{FF2B5EF4-FFF2-40B4-BE49-F238E27FC236}">
                <a16:creationId xmlns:a16="http://schemas.microsoft.com/office/drawing/2014/main" id="{2B288805-EB74-FCA2-7979-38AFC7EA844F}"/>
              </a:ext>
            </a:extLst>
          </p:cNvPr>
          <p:cNvSpPr/>
          <p:nvPr/>
        </p:nvSpPr>
        <p:spPr>
          <a:xfrm>
            <a:off x="3518747" y="2081444"/>
            <a:ext cx="1335641" cy="316200"/>
          </a:xfrm>
          <a:prstGeom prst="roundRect">
            <a:avLst>
              <a:gd name="adj" fmla="val 9058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20" name="Google Shape;181;p20">
            <a:extLst>
              <a:ext uri="{FF2B5EF4-FFF2-40B4-BE49-F238E27FC236}">
                <a16:creationId xmlns:a16="http://schemas.microsoft.com/office/drawing/2014/main" id="{5D621CEB-DEAD-5AC5-9138-84B17947DFA0}"/>
              </a:ext>
            </a:extLst>
          </p:cNvPr>
          <p:cNvSpPr txBox="1"/>
          <p:nvPr/>
        </p:nvSpPr>
        <p:spPr>
          <a:xfrm>
            <a:off x="3803426" y="2039504"/>
            <a:ext cx="1711491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Vídeo aquecimento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 matéria (postar)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1" name="Google Shape;182;p20">
            <a:extLst>
              <a:ext uri="{FF2B5EF4-FFF2-40B4-BE49-F238E27FC236}">
                <a16:creationId xmlns:a16="http://schemas.microsoft.com/office/drawing/2014/main" id="{A7B1A591-BCE7-3BC3-540A-065CF18C5DAB}"/>
              </a:ext>
            </a:extLst>
          </p:cNvPr>
          <p:cNvSpPr/>
          <p:nvPr/>
        </p:nvSpPr>
        <p:spPr>
          <a:xfrm>
            <a:off x="3569439" y="2140065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2" name="Google Shape;183;p20">
            <a:extLst>
              <a:ext uri="{FF2B5EF4-FFF2-40B4-BE49-F238E27FC236}">
                <a16:creationId xmlns:a16="http://schemas.microsoft.com/office/drawing/2014/main" id="{75430994-E5D3-207B-259E-C1A3633303D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28071" y="2198697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176;p20">
            <a:extLst>
              <a:ext uri="{FF2B5EF4-FFF2-40B4-BE49-F238E27FC236}">
                <a16:creationId xmlns:a16="http://schemas.microsoft.com/office/drawing/2014/main" id="{754A3C8C-0F75-87D5-8CAF-9B33D1C726D2}"/>
              </a:ext>
            </a:extLst>
          </p:cNvPr>
          <p:cNvSpPr/>
          <p:nvPr/>
        </p:nvSpPr>
        <p:spPr>
          <a:xfrm>
            <a:off x="2811039" y="1034528"/>
            <a:ext cx="884165" cy="316200"/>
          </a:xfrm>
          <a:prstGeom prst="roundRect">
            <a:avLst>
              <a:gd name="adj" fmla="val 9058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24" name="Google Shape;178;p20">
            <a:extLst>
              <a:ext uri="{FF2B5EF4-FFF2-40B4-BE49-F238E27FC236}">
                <a16:creationId xmlns:a16="http://schemas.microsoft.com/office/drawing/2014/main" id="{1099244D-5FB3-4B98-9EE2-8576283A4106}"/>
              </a:ext>
            </a:extLst>
          </p:cNvPr>
          <p:cNvSpPr/>
          <p:nvPr/>
        </p:nvSpPr>
        <p:spPr>
          <a:xfrm>
            <a:off x="2869323" y="1091578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5" name="Google Shape;179;p20">
            <a:extLst>
              <a:ext uri="{FF2B5EF4-FFF2-40B4-BE49-F238E27FC236}">
                <a16:creationId xmlns:a16="http://schemas.microsoft.com/office/drawing/2014/main" id="{7B90E0E3-DF5F-408D-53C6-F846958BE94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27955" y="1150210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177;p20">
            <a:extLst>
              <a:ext uri="{FF2B5EF4-FFF2-40B4-BE49-F238E27FC236}">
                <a16:creationId xmlns:a16="http://schemas.microsoft.com/office/drawing/2014/main" id="{70019AEE-63C6-1ECA-EEC0-1BFBFF4C9E3F}"/>
              </a:ext>
            </a:extLst>
          </p:cNvPr>
          <p:cNvSpPr txBox="1"/>
          <p:nvPr/>
        </p:nvSpPr>
        <p:spPr>
          <a:xfrm>
            <a:off x="3032342" y="987173"/>
            <a:ext cx="140639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Matéria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(envio)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" name="Google Shape;180;p20">
            <a:extLst>
              <a:ext uri="{FF2B5EF4-FFF2-40B4-BE49-F238E27FC236}">
                <a16:creationId xmlns:a16="http://schemas.microsoft.com/office/drawing/2014/main" id="{3DF76AEA-BB76-14C2-43E2-5CDED2F7DCCE}"/>
              </a:ext>
            </a:extLst>
          </p:cNvPr>
          <p:cNvSpPr/>
          <p:nvPr/>
        </p:nvSpPr>
        <p:spPr>
          <a:xfrm>
            <a:off x="4291864" y="2668691"/>
            <a:ext cx="1389578" cy="316200"/>
          </a:xfrm>
          <a:prstGeom prst="roundRect">
            <a:avLst>
              <a:gd name="adj" fmla="val 9058"/>
            </a:avLst>
          </a:prstGeom>
          <a:solidFill>
            <a:srgbClr val="F1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31" name="Google Shape;181;p20">
            <a:extLst>
              <a:ext uri="{FF2B5EF4-FFF2-40B4-BE49-F238E27FC236}">
                <a16:creationId xmlns:a16="http://schemas.microsoft.com/office/drawing/2014/main" id="{A5BE552C-AADD-E40F-6F27-3AA5C73B0B03}"/>
              </a:ext>
            </a:extLst>
          </p:cNvPr>
          <p:cNvSpPr txBox="1"/>
          <p:nvPr/>
        </p:nvSpPr>
        <p:spPr>
          <a:xfrm>
            <a:off x="4576543" y="2626751"/>
            <a:ext cx="1711491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Vídeo produtos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(postar e fechar </a:t>
            </a:r>
            <a:r>
              <a:rPr lang="pt-BR" sz="700" dirty="0" err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</a:t>
            </a: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/ TV)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" name="Google Shape;182;p20">
            <a:extLst>
              <a:ext uri="{FF2B5EF4-FFF2-40B4-BE49-F238E27FC236}">
                <a16:creationId xmlns:a16="http://schemas.microsoft.com/office/drawing/2014/main" id="{5B5363A6-DB17-9A14-7088-A7E787B97568}"/>
              </a:ext>
            </a:extLst>
          </p:cNvPr>
          <p:cNvSpPr/>
          <p:nvPr/>
        </p:nvSpPr>
        <p:spPr>
          <a:xfrm>
            <a:off x="4342556" y="2727312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3" name="Google Shape;183;p20">
            <a:extLst>
              <a:ext uri="{FF2B5EF4-FFF2-40B4-BE49-F238E27FC236}">
                <a16:creationId xmlns:a16="http://schemas.microsoft.com/office/drawing/2014/main" id="{F54AED31-D2F7-4359-A4CE-56C3836A6EE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1188" y="2785944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176;p20">
            <a:extLst>
              <a:ext uri="{FF2B5EF4-FFF2-40B4-BE49-F238E27FC236}">
                <a16:creationId xmlns:a16="http://schemas.microsoft.com/office/drawing/2014/main" id="{A16E1F7F-F879-C6C8-4C79-DCA6A9056DDA}"/>
              </a:ext>
            </a:extLst>
          </p:cNvPr>
          <p:cNvSpPr/>
          <p:nvPr/>
        </p:nvSpPr>
        <p:spPr>
          <a:xfrm>
            <a:off x="5892099" y="3064150"/>
            <a:ext cx="1127840" cy="316200"/>
          </a:xfrm>
          <a:prstGeom prst="roundRect">
            <a:avLst>
              <a:gd name="adj" fmla="val 9058"/>
            </a:avLst>
          </a:prstGeom>
          <a:solidFill>
            <a:srgbClr val="78B72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35" name="Google Shape;178;p20">
            <a:extLst>
              <a:ext uri="{FF2B5EF4-FFF2-40B4-BE49-F238E27FC236}">
                <a16:creationId xmlns:a16="http://schemas.microsoft.com/office/drawing/2014/main" id="{F56EF5B0-BA7C-A22D-BF9F-1CB8DF9B006B}"/>
              </a:ext>
            </a:extLst>
          </p:cNvPr>
          <p:cNvSpPr/>
          <p:nvPr/>
        </p:nvSpPr>
        <p:spPr>
          <a:xfrm>
            <a:off x="5967726" y="3121200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6" name="Google Shape;179;p20">
            <a:extLst>
              <a:ext uri="{FF2B5EF4-FFF2-40B4-BE49-F238E27FC236}">
                <a16:creationId xmlns:a16="http://schemas.microsoft.com/office/drawing/2014/main" id="{3756448B-70E2-D932-F73E-650479DDE6C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26358" y="3179832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177;p20">
            <a:extLst>
              <a:ext uri="{FF2B5EF4-FFF2-40B4-BE49-F238E27FC236}">
                <a16:creationId xmlns:a16="http://schemas.microsoft.com/office/drawing/2014/main" id="{0BAFE042-05B7-7930-9C0E-2343E1C5B946}"/>
              </a:ext>
            </a:extLst>
          </p:cNvPr>
          <p:cNvSpPr txBox="1"/>
          <p:nvPr/>
        </p:nvSpPr>
        <p:spPr>
          <a:xfrm>
            <a:off x="6152917" y="3018073"/>
            <a:ext cx="94265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Vídeo Stand 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Carrossel 1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4" name="Google Shape;176;p20">
            <a:extLst>
              <a:ext uri="{FF2B5EF4-FFF2-40B4-BE49-F238E27FC236}">
                <a16:creationId xmlns:a16="http://schemas.microsoft.com/office/drawing/2014/main" id="{C9740DAD-8106-4C32-07FB-A0E0EE129E85}"/>
              </a:ext>
            </a:extLst>
          </p:cNvPr>
          <p:cNvSpPr/>
          <p:nvPr/>
        </p:nvSpPr>
        <p:spPr>
          <a:xfrm>
            <a:off x="6709891" y="3511698"/>
            <a:ext cx="968022" cy="316200"/>
          </a:xfrm>
          <a:prstGeom prst="roundRect">
            <a:avLst>
              <a:gd name="adj" fmla="val 9058"/>
            </a:avLst>
          </a:prstGeom>
          <a:solidFill>
            <a:srgbClr val="78B72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45" name="Google Shape;178;p20">
            <a:extLst>
              <a:ext uri="{FF2B5EF4-FFF2-40B4-BE49-F238E27FC236}">
                <a16:creationId xmlns:a16="http://schemas.microsoft.com/office/drawing/2014/main" id="{EDEF0DE2-4886-00B1-62E8-DD5CBBDCC8F6}"/>
              </a:ext>
            </a:extLst>
          </p:cNvPr>
          <p:cNvSpPr/>
          <p:nvPr/>
        </p:nvSpPr>
        <p:spPr>
          <a:xfrm>
            <a:off x="6785518" y="3568748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6" name="Google Shape;179;p20">
            <a:extLst>
              <a:ext uri="{FF2B5EF4-FFF2-40B4-BE49-F238E27FC236}">
                <a16:creationId xmlns:a16="http://schemas.microsoft.com/office/drawing/2014/main" id="{BBA3D287-A2FB-0D3A-9E58-583CC1B9B51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44150" y="3627380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177;p20">
            <a:extLst>
              <a:ext uri="{FF2B5EF4-FFF2-40B4-BE49-F238E27FC236}">
                <a16:creationId xmlns:a16="http://schemas.microsoft.com/office/drawing/2014/main" id="{617F5933-7A8C-41F6-B645-724724F604F8}"/>
              </a:ext>
            </a:extLst>
          </p:cNvPr>
          <p:cNvSpPr txBox="1"/>
          <p:nvPr/>
        </p:nvSpPr>
        <p:spPr>
          <a:xfrm>
            <a:off x="6987418" y="3517117"/>
            <a:ext cx="942650" cy="29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Carrossel 2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9" name="Google Shape;176;p20">
            <a:extLst>
              <a:ext uri="{FF2B5EF4-FFF2-40B4-BE49-F238E27FC236}">
                <a16:creationId xmlns:a16="http://schemas.microsoft.com/office/drawing/2014/main" id="{220BDF8B-9156-0EFC-8E90-D79ABA42A423}"/>
              </a:ext>
            </a:extLst>
          </p:cNvPr>
          <p:cNvSpPr/>
          <p:nvPr/>
        </p:nvSpPr>
        <p:spPr>
          <a:xfrm>
            <a:off x="7458968" y="3969539"/>
            <a:ext cx="983584" cy="316200"/>
          </a:xfrm>
          <a:prstGeom prst="roundRect">
            <a:avLst>
              <a:gd name="adj" fmla="val 9058"/>
            </a:avLst>
          </a:prstGeom>
          <a:solidFill>
            <a:srgbClr val="78B72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50" name="Google Shape;178;p20">
            <a:extLst>
              <a:ext uri="{FF2B5EF4-FFF2-40B4-BE49-F238E27FC236}">
                <a16:creationId xmlns:a16="http://schemas.microsoft.com/office/drawing/2014/main" id="{1804B660-9A0A-C927-AFA4-9998580DE1AE}"/>
              </a:ext>
            </a:extLst>
          </p:cNvPr>
          <p:cNvSpPr/>
          <p:nvPr/>
        </p:nvSpPr>
        <p:spPr>
          <a:xfrm>
            <a:off x="7534595" y="4026589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1" name="Google Shape;179;p20">
            <a:extLst>
              <a:ext uri="{FF2B5EF4-FFF2-40B4-BE49-F238E27FC236}">
                <a16:creationId xmlns:a16="http://schemas.microsoft.com/office/drawing/2014/main" id="{A9BDF892-BDED-D643-01A2-CBC10679C4E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93227" y="4085221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177;p20">
            <a:extLst>
              <a:ext uri="{FF2B5EF4-FFF2-40B4-BE49-F238E27FC236}">
                <a16:creationId xmlns:a16="http://schemas.microsoft.com/office/drawing/2014/main" id="{CEC12438-8F01-141E-2651-4EBCFBCE1734}"/>
              </a:ext>
            </a:extLst>
          </p:cNvPr>
          <p:cNvSpPr txBox="1"/>
          <p:nvPr/>
        </p:nvSpPr>
        <p:spPr>
          <a:xfrm>
            <a:off x="7736495" y="3974958"/>
            <a:ext cx="942650" cy="29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Carrossel 3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53" name="Google Shape;176;p20">
            <a:extLst>
              <a:ext uri="{FF2B5EF4-FFF2-40B4-BE49-F238E27FC236}">
                <a16:creationId xmlns:a16="http://schemas.microsoft.com/office/drawing/2014/main" id="{3AE019C3-E0ED-A2C1-4283-90A0669B51BC}"/>
              </a:ext>
            </a:extLst>
          </p:cNvPr>
          <p:cNvSpPr/>
          <p:nvPr/>
        </p:nvSpPr>
        <p:spPr>
          <a:xfrm>
            <a:off x="8221156" y="4353383"/>
            <a:ext cx="937590" cy="316200"/>
          </a:xfrm>
          <a:prstGeom prst="roundRect">
            <a:avLst>
              <a:gd name="adj" fmla="val 9058"/>
            </a:avLst>
          </a:prstGeom>
          <a:solidFill>
            <a:srgbClr val="78B72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1C400"/>
              </a:solidFill>
            </a:endParaRPr>
          </a:p>
        </p:txBody>
      </p:sp>
      <p:sp>
        <p:nvSpPr>
          <p:cNvPr id="54" name="Google Shape;178;p20">
            <a:extLst>
              <a:ext uri="{FF2B5EF4-FFF2-40B4-BE49-F238E27FC236}">
                <a16:creationId xmlns:a16="http://schemas.microsoft.com/office/drawing/2014/main" id="{143A9299-6C76-AB63-ECBB-B662BB8D3AF4}"/>
              </a:ext>
            </a:extLst>
          </p:cNvPr>
          <p:cNvSpPr/>
          <p:nvPr/>
        </p:nvSpPr>
        <p:spPr>
          <a:xfrm>
            <a:off x="8296783" y="4410433"/>
            <a:ext cx="201900" cy="2019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5" name="Google Shape;179;p20">
            <a:extLst>
              <a:ext uri="{FF2B5EF4-FFF2-40B4-BE49-F238E27FC236}">
                <a16:creationId xmlns:a16="http://schemas.microsoft.com/office/drawing/2014/main" id="{D3D30C6C-AD84-EBAB-ADAB-DD2EF98D17A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55415" y="4469065"/>
            <a:ext cx="84687" cy="8468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177;p20">
            <a:extLst>
              <a:ext uri="{FF2B5EF4-FFF2-40B4-BE49-F238E27FC236}">
                <a16:creationId xmlns:a16="http://schemas.microsoft.com/office/drawing/2014/main" id="{1DA0A333-1079-B2BC-448B-2FEF35CFB8EA}"/>
              </a:ext>
            </a:extLst>
          </p:cNvPr>
          <p:cNvSpPr txBox="1"/>
          <p:nvPr/>
        </p:nvSpPr>
        <p:spPr>
          <a:xfrm>
            <a:off x="8507131" y="4367743"/>
            <a:ext cx="942650" cy="29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00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Carrossel 4</a:t>
            </a:r>
            <a:endParaRPr sz="700" dirty="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" name="Google Shape;156;p20">
            <a:extLst>
              <a:ext uri="{FF2B5EF4-FFF2-40B4-BE49-F238E27FC236}">
                <a16:creationId xmlns:a16="http://schemas.microsoft.com/office/drawing/2014/main" id="{DBB0D125-BB21-65E4-8C08-A8FA79FDB8AA}"/>
              </a:ext>
            </a:extLst>
          </p:cNvPr>
          <p:cNvSpPr txBox="1"/>
          <p:nvPr/>
        </p:nvSpPr>
        <p:spPr>
          <a:xfrm>
            <a:off x="1623703" y="218731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" name="Google Shape;156;p20">
            <a:extLst>
              <a:ext uri="{FF2B5EF4-FFF2-40B4-BE49-F238E27FC236}">
                <a16:creationId xmlns:a16="http://schemas.microsoft.com/office/drawing/2014/main" id="{6C2DA853-32C3-3CD7-BD81-501870277D59}"/>
              </a:ext>
            </a:extLst>
          </p:cNvPr>
          <p:cNvSpPr txBox="1"/>
          <p:nvPr/>
        </p:nvSpPr>
        <p:spPr>
          <a:xfrm>
            <a:off x="2410075" y="225712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" name="Google Shape;156;p20">
            <a:extLst>
              <a:ext uri="{FF2B5EF4-FFF2-40B4-BE49-F238E27FC236}">
                <a16:creationId xmlns:a16="http://schemas.microsoft.com/office/drawing/2014/main" id="{E510E82E-C5C2-80E1-9646-2B685496FDA7}"/>
              </a:ext>
            </a:extLst>
          </p:cNvPr>
          <p:cNvSpPr txBox="1"/>
          <p:nvPr/>
        </p:nvSpPr>
        <p:spPr>
          <a:xfrm>
            <a:off x="3233010" y="224745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" name="Google Shape;156;p20">
            <a:extLst>
              <a:ext uri="{FF2B5EF4-FFF2-40B4-BE49-F238E27FC236}">
                <a16:creationId xmlns:a16="http://schemas.microsoft.com/office/drawing/2014/main" id="{30D59B10-F441-DB2F-88AE-E1D8161FF918}"/>
              </a:ext>
            </a:extLst>
          </p:cNvPr>
          <p:cNvSpPr txBox="1"/>
          <p:nvPr/>
        </p:nvSpPr>
        <p:spPr>
          <a:xfrm>
            <a:off x="3967995" y="224745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" name="Google Shape;156;p20">
            <a:extLst>
              <a:ext uri="{FF2B5EF4-FFF2-40B4-BE49-F238E27FC236}">
                <a16:creationId xmlns:a16="http://schemas.microsoft.com/office/drawing/2014/main" id="{38668920-E6A3-9995-0833-E91F6F5C7B44}"/>
              </a:ext>
            </a:extLst>
          </p:cNvPr>
          <p:cNvSpPr txBox="1"/>
          <p:nvPr/>
        </p:nvSpPr>
        <p:spPr>
          <a:xfrm>
            <a:off x="4763781" y="215789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" name="Google Shape;156;p20">
            <a:extLst>
              <a:ext uri="{FF2B5EF4-FFF2-40B4-BE49-F238E27FC236}">
                <a16:creationId xmlns:a16="http://schemas.microsoft.com/office/drawing/2014/main" id="{59AE8BCF-F666-B936-2A96-6D4290404C8C}"/>
              </a:ext>
            </a:extLst>
          </p:cNvPr>
          <p:cNvSpPr txBox="1"/>
          <p:nvPr/>
        </p:nvSpPr>
        <p:spPr>
          <a:xfrm>
            <a:off x="5543526" y="234077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8" name="Google Shape;156;p20">
            <a:extLst>
              <a:ext uri="{FF2B5EF4-FFF2-40B4-BE49-F238E27FC236}">
                <a16:creationId xmlns:a16="http://schemas.microsoft.com/office/drawing/2014/main" id="{D3553F2C-2495-8EC6-4A74-D162898CF931}"/>
              </a:ext>
            </a:extLst>
          </p:cNvPr>
          <p:cNvSpPr txBox="1"/>
          <p:nvPr/>
        </p:nvSpPr>
        <p:spPr>
          <a:xfrm>
            <a:off x="6321701" y="224745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" name="Google Shape;156;p20">
            <a:extLst>
              <a:ext uri="{FF2B5EF4-FFF2-40B4-BE49-F238E27FC236}">
                <a16:creationId xmlns:a16="http://schemas.microsoft.com/office/drawing/2014/main" id="{61E41608-3EF5-9EA5-EC79-004A02F7BAD0}"/>
              </a:ext>
            </a:extLst>
          </p:cNvPr>
          <p:cNvSpPr txBox="1"/>
          <p:nvPr/>
        </p:nvSpPr>
        <p:spPr>
          <a:xfrm>
            <a:off x="7172404" y="224745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7" name="Google Shape;156;p20">
            <a:extLst>
              <a:ext uri="{FF2B5EF4-FFF2-40B4-BE49-F238E27FC236}">
                <a16:creationId xmlns:a16="http://schemas.microsoft.com/office/drawing/2014/main" id="{257FAD8E-7AF4-1F3C-4FDE-992965350A9C}"/>
              </a:ext>
            </a:extLst>
          </p:cNvPr>
          <p:cNvSpPr txBox="1"/>
          <p:nvPr/>
        </p:nvSpPr>
        <p:spPr>
          <a:xfrm>
            <a:off x="7864011" y="222574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" name="Google Shape;156;p20">
            <a:extLst>
              <a:ext uri="{FF2B5EF4-FFF2-40B4-BE49-F238E27FC236}">
                <a16:creationId xmlns:a16="http://schemas.microsoft.com/office/drawing/2014/main" id="{FF38DB32-7486-2631-88A2-F39F2C9D11EF}"/>
              </a:ext>
            </a:extLst>
          </p:cNvPr>
          <p:cNvSpPr txBox="1"/>
          <p:nvPr/>
        </p:nvSpPr>
        <p:spPr>
          <a:xfrm>
            <a:off x="8582595" y="224745"/>
            <a:ext cx="51788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" b="1" dirty="0">
                <a:latin typeface="Lexend"/>
                <a:ea typeface="Lexend"/>
                <a:cs typeface="Lexend"/>
                <a:sym typeface="Lexend"/>
              </a:rPr>
              <a:t>00/00</a:t>
            </a:r>
            <a:endParaRPr sz="600" b="1" dirty="0"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0D5E9D6-5139-A14E-89BB-02B02D9F4598}"/>
              </a:ext>
            </a:extLst>
          </p:cNvPr>
          <p:cNvSpPr/>
          <p:nvPr/>
        </p:nvSpPr>
        <p:spPr>
          <a:xfrm>
            <a:off x="0" y="1770"/>
            <a:ext cx="9144000" cy="4854613"/>
          </a:xfrm>
          <a:prstGeom prst="rect">
            <a:avLst/>
          </a:prstGeom>
          <a:gradFill flip="none" rotWithShape="1">
            <a:gsLst>
              <a:gs pos="0">
                <a:srgbClr val="F1C400">
                  <a:shade val="30000"/>
                  <a:satMod val="115000"/>
                </a:srgbClr>
              </a:gs>
              <a:gs pos="50000">
                <a:srgbClr val="F1C400">
                  <a:shade val="67500"/>
                  <a:satMod val="115000"/>
                </a:srgbClr>
              </a:gs>
              <a:gs pos="100000">
                <a:srgbClr val="F1C4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16" name="Google Shape;416;p25"/>
          <p:cNvSpPr txBox="1">
            <a:spLocks noGrp="1"/>
          </p:cNvSpPr>
          <p:nvPr>
            <p:ph type="title"/>
          </p:nvPr>
        </p:nvSpPr>
        <p:spPr>
          <a:xfrm>
            <a:off x="7134133" y="4856383"/>
            <a:ext cx="2009868" cy="32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920" dirty="0">
                <a:solidFill>
                  <a:schemeClr val="tx1">
                    <a:lumMod val="95000"/>
                    <a:lumOff val="5000"/>
                  </a:schemeClr>
                </a:solidFill>
                <a:latin typeface="Lexend"/>
                <a:ea typeface="Lexend"/>
                <a:cs typeface="Lexend"/>
                <a:sym typeface="Lexend"/>
              </a:rPr>
              <a:t>Em breve confira os resultados!</a:t>
            </a:r>
            <a:endParaRPr sz="920" dirty="0">
              <a:solidFill>
                <a:schemeClr val="tx1">
                  <a:lumMod val="95000"/>
                  <a:lumOff val="5000"/>
                </a:schemeClr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17" name="Google Shape;417;p25"/>
          <p:cNvSpPr txBox="1">
            <a:spLocks noGrp="1"/>
          </p:cNvSpPr>
          <p:nvPr>
            <p:ph type="title"/>
          </p:nvPr>
        </p:nvSpPr>
        <p:spPr>
          <a:xfrm>
            <a:off x="516048" y="865832"/>
            <a:ext cx="4304100" cy="64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3020" b="1" dirty="0">
                <a:solidFill>
                  <a:schemeClr val="tx1">
                    <a:lumMod val="95000"/>
                    <a:lumOff val="5000"/>
                  </a:schemeClr>
                </a:solidFill>
                <a:latin typeface="Lexend"/>
                <a:ea typeface="Lexend"/>
                <a:cs typeface="Lexend"/>
                <a:sym typeface="Lexend"/>
              </a:rPr>
              <a:t>OBG;)</a:t>
            </a:r>
            <a:endParaRPr sz="3020" b="1" dirty="0">
              <a:solidFill>
                <a:schemeClr val="tx1">
                  <a:lumMod val="95000"/>
                  <a:lumOff val="5000"/>
                </a:schemeClr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8" name="Imagem 7" descr="Forma&#10;&#10;Descrição gerada automaticamente com confiança baixa">
            <a:extLst>
              <a:ext uri="{FF2B5EF4-FFF2-40B4-BE49-F238E27FC236}">
                <a16:creationId xmlns:a16="http://schemas.microsoft.com/office/drawing/2014/main" id="{C775441D-B108-40D7-BA58-0ED0FEA31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8098" y="968721"/>
            <a:ext cx="3206058" cy="320605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7BC19AAC0C3B74987993B4B49E8892A" ma:contentTypeVersion="20" ma:contentTypeDescription="Crie um novo documento." ma:contentTypeScope="" ma:versionID="68549d0d3f1e42afb664c3d83792e80b">
  <xsd:schema xmlns:xsd="http://www.w3.org/2001/XMLSchema" xmlns:xs="http://www.w3.org/2001/XMLSchema" xmlns:p="http://schemas.microsoft.com/office/2006/metadata/properties" xmlns:ns2="c3210d47-bc69-4eee-b781-c2af20ff221b" xmlns:ns3="8f562f10-2930-49d0-b37f-9fb427d43d8f" targetNamespace="http://schemas.microsoft.com/office/2006/metadata/properties" ma:root="true" ma:fieldsID="c609f43f0d902edd23d0af082eac66bc" ns2:_="" ns3:_="">
    <xsd:import namespace="c3210d47-bc69-4eee-b781-c2af20ff221b"/>
    <xsd:import namespace="8f562f10-2930-49d0-b37f-9fb427d43d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210d47-bc69-4eee-b781-c2af20ff22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Marcações de imagem" ma:readOnly="false" ma:fieldId="{5cf76f15-5ced-4ddc-b409-7134ff3c332f}" ma:taxonomyMulti="true" ma:sspId="aec1a758-647a-4997-b834-9f48ba9e07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562f10-2930-49d0-b37f-9fb427d43d8f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Tipo de Conteúdo"/>
        <xsd:element ref="dc:title" minOccurs="0" maxOccurs="1" ma:index="3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351E9F-B1BE-4324-AADA-2D43C0E03C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210d47-bc69-4eee-b781-c2af20ff221b"/>
    <ds:schemaRef ds:uri="8f562f10-2930-49d0-b37f-9fb427d43d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736D2B-3A48-4C83-8059-F2A3BA5C10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231</Words>
  <Application>Microsoft Macintosh PowerPoint</Application>
  <PresentationFormat>Apresentação na tela (16:9)</PresentationFormat>
  <Paragraphs>87</Paragraphs>
  <Slides>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Lexend</vt:lpstr>
      <vt:lpstr>Montserrat</vt:lpstr>
      <vt:lpstr>Arial</vt:lpstr>
      <vt:lpstr>Lexend Medium</vt:lpstr>
      <vt:lpstr>Simple Light</vt:lpstr>
      <vt:lpstr>Apresentação do PowerPoint</vt:lpstr>
      <vt:lpstr>Apresentação do PowerPoint</vt:lpstr>
      <vt:lpstr>Apresentação do PowerPoint</vt:lpstr>
      <vt:lpstr>Em breve confira os resultados!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Rebeca C Alcoba</cp:lastModifiedBy>
  <cp:revision>7</cp:revision>
  <dcterms:modified xsi:type="dcterms:W3CDTF">2025-10-13T18:09:10Z</dcterms:modified>
</cp:coreProperties>
</file>